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9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478" r:id="rId32"/>
    <p:sldId id="368" r:id="rId33"/>
    <p:sldId id="455" r:id="rId34"/>
    <p:sldId id="462" r:id="rId35"/>
    <p:sldId id="463" r:id="rId36"/>
    <p:sldId id="456" r:id="rId37"/>
    <p:sldId id="457" r:id="rId38"/>
    <p:sldId id="369" r:id="rId39"/>
    <p:sldId id="464" r:id="rId40"/>
    <p:sldId id="470" r:id="rId41"/>
    <p:sldId id="465" r:id="rId42"/>
    <p:sldId id="472" r:id="rId43"/>
    <p:sldId id="473" r:id="rId44"/>
    <p:sldId id="474" r:id="rId45"/>
    <p:sldId id="476" r:id="rId46"/>
    <p:sldId id="370" r:id="rId47"/>
    <p:sldId id="367" r:id="rId48"/>
    <p:sldId id="371" r:id="rId49"/>
    <p:sldId id="372" r:id="rId50"/>
    <p:sldId id="373" r:id="rId51"/>
    <p:sldId id="374" r:id="rId52"/>
    <p:sldId id="377" r:id="rId53"/>
    <p:sldId id="375" r:id="rId54"/>
    <p:sldId id="379" r:id="rId55"/>
    <p:sldId id="376" r:id="rId56"/>
    <p:sldId id="378" r:id="rId57"/>
    <p:sldId id="381" r:id="rId58"/>
    <p:sldId id="380" r:id="rId59"/>
    <p:sldId id="382" r:id="rId60"/>
    <p:sldId id="384" r:id="rId61"/>
    <p:sldId id="383" r:id="rId62"/>
    <p:sldId id="385" r:id="rId63"/>
    <p:sldId id="443" r:id="rId64"/>
    <p:sldId id="387" r:id="rId65"/>
    <p:sldId id="386" r:id="rId66"/>
    <p:sldId id="458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64.png"/><Relationship Id="rId7" Type="http://schemas.openxmlformats.org/officeDocument/2006/relationships/image" Target="../media/image66.wmf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oleObject" Target="../embeddings/oleObject49.bin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78.w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73.jpg"/><Relationship Id="rId10" Type="http://schemas.openxmlformats.org/officeDocument/2006/relationships/image" Target="../media/image77.wmf"/><Relationship Id="rId4" Type="http://schemas.openxmlformats.org/officeDocument/2006/relationships/image" Target="../media/image72.jpg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7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53.bin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5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5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3.wmf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18.wmf"/><Relationship Id="rId9" Type="http://schemas.openxmlformats.org/officeDocument/2006/relationships/image" Target="../media/image1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32.wmf"/><Relationship Id="rId3" Type="http://schemas.openxmlformats.org/officeDocument/2006/relationships/image" Target="../media/image127.png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65.bin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31.wmf"/><Relationship Id="rId5" Type="http://schemas.openxmlformats.org/officeDocument/2006/relationships/image" Target="../media/image128.emf"/><Relationship Id="rId15" Type="http://schemas.openxmlformats.org/officeDocument/2006/relationships/image" Target="../media/image133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30.wmf"/><Relationship Id="rId14" Type="http://schemas.openxmlformats.org/officeDocument/2006/relationships/oleObject" Target="../embeddings/oleObject6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37.wmf"/><Relationship Id="rId3" Type="http://schemas.openxmlformats.org/officeDocument/2006/relationships/image" Target="../media/image127.png"/><Relationship Id="rId7" Type="http://schemas.openxmlformats.org/officeDocument/2006/relationships/image" Target="../media/image134.wmf"/><Relationship Id="rId12" Type="http://schemas.openxmlformats.org/officeDocument/2006/relationships/oleObject" Target="../embeddings/oleObject71.bin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142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7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43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4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oleObject" Target="../embeddings/oleObject81.bin"/><Relationship Id="rId5" Type="http://schemas.openxmlformats.org/officeDocument/2006/relationships/image" Target="../media/image144.wmf"/><Relationship Id="rId10" Type="http://schemas.openxmlformats.org/officeDocument/2006/relationships/image" Target="../media/image147.wmf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image" Target="../media/image155.png"/><Relationship Id="rId18" Type="http://schemas.openxmlformats.org/officeDocument/2006/relationships/oleObject" Target="../embeddings/oleObject87.bin"/><Relationship Id="rId26" Type="http://schemas.openxmlformats.org/officeDocument/2006/relationships/oleObject" Target="../embeddings/oleObject91.bin"/><Relationship Id="rId3" Type="http://schemas.openxmlformats.org/officeDocument/2006/relationships/oleObject" Target="../embeddings/oleObject82.bin"/><Relationship Id="rId21" Type="http://schemas.openxmlformats.org/officeDocument/2006/relationships/image" Target="../media/image161.wmf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54.wmf"/><Relationship Id="rId17" Type="http://schemas.openxmlformats.org/officeDocument/2006/relationships/image" Target="../media/image159.png"/><Relationship Id="rId25" Type="http://schemas.openxmlformats.org/officeDocument/2006/relationships/image" Target="../media/image163.wmf"/><Relationship Id="rId2" Type="http://schemas.openxmlformats.org/officeDocument/2006/relationships/image" Target="../media/image149.png"/><Relationship Id="rId16" Type="http://schemas.openxmlformats.org/officeDocument/2006/relationships/image" Target="../media/image158.png"/><Relationship Id="rId20" Type="http://schemas.openxmlformats.org/officeDocument/2006/relationships/oleObject" Target="../embeddings/oleObject88.bin"/><Relationship Id="rId29" Type="http://schemas.openxmlformats.org/officeDocument/2006/relationships/image" Target="../media/image16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0.bin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157.png"/><Relationship Id="rId23" Type="http://schemas.openxmlformats.org/officeDocument/2006/relationships/image" Target="../media/image162.wmf"/><Relationship Id="rId28" Type="http://schemas.openxmlformats.org/officeDocument/2006/relationships/oleObject" Target="../embeddings/oleObject92.bin"/><Relationship Id="rId10" Type="http://schemas.openxmlformats.org/officeDocument/2006/relationships/image" Target="../media/image153.wmf"/><Relationship Id="rId19" Type="http://schemas.openxmlformats.org/officeDocument/2006/relationships/image" Target="../media/image160.wmf"/><Relationship Id="rId31" Type="http://schemas.openxmlformats.org/officeDocument/2006/relationships/image" Target="../media/image166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156.png"/><Relationship Id="rId22" Type="http://schemas.openxmlformats.org/officeDocument/2006/relationships/oleObject" Target="../embeddings/oleObject89.bin"/><Relationship Id="rId27" Type="http://schemas.openxmlformats.org/officeDocument/2006/relationships/image" Target="../media/image164.wmf"/><Relationship Id="rId30" Type="http://schemas.openxmlformats.org/officeDocument/2006/relationships/oleObject" Target="../embeddings/oleObject9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9.png"/><Relationship Id="rId4" Type="http://schemas.openxmlformats.org/officeDocument/2006/relationships/image" Target="../media/image168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oleObject" Target="../embeddings/oleObject98.bin"/><Relationship Id="rId3" Type="http://schemas.openxmlformats.org/officeDocument/2006/relationships/image" Target="../media/image174.wmf"/><Relationship Id="rId7" Type="http://schemas.openxmlformats.org/officeDocument/2006/relationships/image" Target="../media/image173.png"/><Relationship Id="rId12" Type="http://schemas.openxmlformats.org/officeDocument/2006/relationships/image" Target="../media/image178.w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77.wmf"/><Relationship Id="rId4" Type="http://schemas.openxmlformats.org/officeDocument/2006/relationships/image" Target="../media/image175.gi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87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84.wmf"/><Relationship Id="rId17" Type="http://schemas.openxmlformats.org/officeDocument/2006/relationships/oleObject" Target="../embeddings/oleObject106.bin"/><Relationship Id="rId2" Type="http://schemas.openxmlformats.org/officeDocument/2006/relationships/image" Target="../media/image173.png"/><Relationship Id="rId16" Type="http://schemas.openxmlformats.org/officeDocument/2006/relationships/image" Target="../media/image186.wmf"/><Relationship Id="rId20" Type="http://schemas.openxmlformats.org/officeDocument/2006/relationships/image" Target="../media/image17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183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85.wmf"/><Relationship Id="rId22" Type="http://schemas.openxmlformats.org/officeDocument/2006/relationships/image" Target="../media/image18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94.wmf"/><Relationship Id="rId18" Type="http://schemas.openxmlformats.org/officeDocument/2006/relationships/oleObject" Target="../embeddings/oleObject117.bin"/><Relationship Id="rId3" Type="http://schemas.openxmlformats.org/officeDocument/2006/relationships/image" Target="../media/image189.wmf"/><Relationship Id="rId21" Type="http://schemas.openxmlformats.org/officeDocument/2006/relationships/image" Target="../media/image198.emf"/><Relationship Id="rId7" Type="http://schemas.openxmlformats.org/officeDocument/2006/relationships/image" Target="../media/image191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09.bin"/><Relationship Id="rId16" Type="http://schemas.openxmlformats.org/officeDocument/2006/relationships/oleObject" Target="../embeddings/oleObject116.bin"/><Relationship Id="rId20" Type="http://schemas.openxmlformats.org/officeDocument/2006/relationships/oleObject" Target="../embeddings/oleObject11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93.wmf"/><Relationship Id="rId5" Type="http://schemas.openxmlformats.org/officeDocument/2006/relationships/image" Target="../media/image190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97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92.wmf"/><Relationship Id="rId14" Type="http://schemas.openxmlformats.org/officeDocument/2006/relationships/oleObject" Target="../embeddings/oleObject11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9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13" Type="http://schemas.openxmlformats.org/officeDocument/2006/relationships/image" Target="../media/image204.e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0.wmf"/><Relationship Id="rId7" Type="http://schemas.openxmlformats.org/officeDocument/2006/relationships/oleObject" Target="../embeddings/oleObject125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06.wmf"/><Relationship Id="rId2" Type="http://schemas.openxmlformats.org/officeDocument/2006/relationships/oleObject" Target="../embeddings/oleObject122.bin"/><Relationship Id="rId16" Type="http://schemas.openxmlformats.org/officeDocument/2006/relationships/oleObject" Target="../embeddings/oleObject130.bin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203.wmf"/><Relationship Id="rId5" Type="http://schemas.openxmlformats.org/officeDocument/2006/relationships/image" Target="../media/image201.wmf"/><Relationship Id="rId15" Type="http://schemas.openxmlformats.org/officeDocument/2006/relationships/image" Target="../media/image205.wmf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207.wmf"/><Relationship Id="rId4" Type="http://schemas.openxmlformats.org/officeDocument/2006/relationships/oleObject" Target="../embeddings/oleObject123.bin"/><Relationship Id="rId9" Type="http://schemas.openxmlformats.org/officeDocument/2006/relationships/oleObject" Target="../embeddings/oleObject126.bin"/><Relationship Id="rId14" Type="http://schemas.openxmlformats.org/officeDocument/2006/relationships/oleObject" Target="../embeddings/oleObject12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13" Type="http://schemas.openxmlformats.org/officeDocument/2006/relationships/oleObject" Target="../embeddings/oleObject137.bin"/><Relationship Id="rId3" Type="http://schemas.openxmlformats.org/officeDocument/2006/relationships/image" Target="../media/image208.wmf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13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image" Target="../media/image171.png"/><Relationship Id="rId10" Type="http://schemas.openxmlformats.org/officeDocument/2006/relationships/image" Target="../media/image212.wmf"/><Relationship Id="rId4" Type="http://schemas.openxmlformats.org/officeDocument/2006/relationships/image" Target="../media/image209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1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gif"/><Relationship Id="rId7" Type="http://schemas.openxmlformats.org/officeDocument/2006/relationships/image" Target="../media/image224.png"/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gif"/><Relationship Id="rId4" Type="http://schemas.openxmlformats.org/officeDocument/2006/relationships/image" Target="../media/image221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227.png"/><Relationship Id="rId7" Type="http://schemas.openxmlformats.org/officeDocument/2006/relationships/image" Target="../media/image229.wmf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231.wmf"/><Relationship Id="rId5" Type="http://schemas.openxmlformats.org/officeDocument/2006/relationships/image" Target="../media/image228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23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2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3.jpg"/><Relationship Id="rId5" Type="http://schemas.openxmlformats.org/officeDocument/2006/relationships/image" Target="../media/image242.jpeg"/><Relationship Id="rId4" Type="http://schemas.openxmlformats.org/officeDocument/2006/relationships/image" Target="../media/image24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7.wmf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46.wmf"/><Relationship Id="rId4" Type="http://schemas.openxmlformats.org/officeDocument/2006/relationships/oleObject" Target="../embeddings/oleObject14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25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2.jpg"/><Relationship Id="rId4" Type="http://schemas.openxmlformats.org/officeDocument/2006/relationships/image" Target="../media/image26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4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2.jpg"/><Relationship Id="rId4" Type="http://schemas.openxmlformats.org/officeDocument/2006/relationships/image" Target="../media/image2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5.wmf"/><Relationship Id="rId4" Type="http://schemas.openxmlformats.org/officeDocument/2006/relationships/oleObject" Target="../embeddings/oleObject149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281.wmf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280.wmf"/><Relationship Id="rId4" Type="http://schemas.openxmlformats.org/officeDocument/2006/relationships/image" Target="../media/image277.wmf"/><Relationship Id="rId9" Type="http://schemas.openxmlformats.org/officeDocument/2006/relationships/oleObject" Target="../embeddings/oleObject15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0831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437</Words>
  <Application>Microsoft Office PowerPoint</Application>
  <PresentationFormat>Екран (4:3)</PresentationFormat>
  <Paragraphs>127</Paragraphs>
  <Slides>65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65</vt:i4>
      </vt:variant>
    </vt:vector>
  </HeadingPairs>
  <TitlesOfParts>
    <vt:vector size="78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443</cp:revision>
  <dcterms:created xsi:type="dcterms:W3CDTF">2012-04-26T17:06:14Z</dcterms:created>
  <dcterms:modified xsi:type="dcterms:W3CDTF">2024-03-09T09:01:25Z</dcterms:modified>
</cp:coreProperties>
</file>